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25" r:id="rId2"/>
    <p:sldMasterId id="2147484077" r:id="rId3"/>
    <p:sldMasterId id="2147484090" r:id="rId4"/>
    <p:sldMasterId id="2147484103" r:id="rId5"/>
    <p:sldMasterId id="2147484143" r:id="rId6"/>
    <p:sldMasterId id="2147484169" r:id="rId7"/>
    <p:sldMasterId id="2147484182" r:id="rId8"/>
  </p:sldMasterIdLst>
  <p:sldIdLst>
    <p:sldId id="395" r:id="rId9"/>
    <p:sldId id="396" r:id="rId10"/>
    <p:sldId id="432" r:id="rId11"/>
    <p:sldId id="397" r:id="rId12"/>
    <p:sldId id="398" r:id="rId13"/>
    <p:sldId id="399" r:id="rId14"/>
    <p:sldId id="408" r:id="rId15"/>
    <p:sldId id="417" r:id="rId16"/>
    <p:sldId id="498" r:id="rId17"/>
    <p:sldId id="518" r:id="rId18"/>
    <p:sldId id="517" r:id="rId19"/>
    <p:sldId id="526" r:id="rId20"/>
    <p:sldId id="519" r:id="rId21"/>
    <p:sldId id="474" r:id="rId22"/>
    <p:sldId id="530" r:id="rId23"/>
    <p:sldId id="527" r:id="rId24"/>
    <p:sldId id="528" r:id="rId25"/>
    <p:sldId id="522" r:id="rId26"/>
    <p:sldId id="523" r:id="rId27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68" y="82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030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053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21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30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278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481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17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07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546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2190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6826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374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1489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70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041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03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9967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1471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2043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980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102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742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948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7425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190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5809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7312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7137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180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1991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672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44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01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149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2830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8792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0143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4593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1032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8798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0931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661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0201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630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8450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1982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4241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624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5826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10103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1495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99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4354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4898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844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4407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6612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4819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47268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65506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660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78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6293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194890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89093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4218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89243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58776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76421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7260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839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8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42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31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2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02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69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8" t="18831" r="2899"/>
          <a:stretch/>
        </p:blipFill>
        <p:spPr>
          <a:xfrm>
            <a:off x="0" y="6942"/>
            <a:ext cx="9144000" cy="69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8978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28" t="18861" r="2502" b="4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80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2" t="24776" r="4884" b="18962"/>
          <a:stretch/>
        </p:blipFill>
        <p:spPr>
          <a:xfrm>
            <a:off x="0" y="16153"/>
            <a:ext cx="9144000" cy="71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9455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/>
      </p:par>
    </p:tnLst>
    <p:extLst mod="1"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1" t="18852" r="15189" b="98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594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Работы по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наряду-допуску.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3150"/>
            <a:ext cx="9144000" cy="40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Алгоритм работы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" y="1999626"/>
            <a:ext cx="9130482" cy="48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188" t="34224" r="6857" b="12000"/>
          <a:stretch/>
        </p:blipFill>
        <p:spPr>
          <a:xfrm>
            <a:off x="7985" y="12552"/>
            <a:ext cx="9144000" cy="68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2253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13" t="22546" r="5279" b="56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457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040" b="19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146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и электрических сетях с оформлением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основы организации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электроустановках и электрических сетях с оформлением наряда-допуска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Порядок выполнения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организационных мероприятий.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Работы по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наряду-допуску.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электроустановок. 7-е изд. М: НОРМАТИКА, 2020. - 464с. </a:t>
            </a:r>
            <a:endParaRPr lang="ru-RU" sz="44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М: НОРМАТИКА, 2020. - 238с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Порядок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выполнения организационных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мероприятий.</a:t>
            </a:r>
          </a:p>
          <a:p>
            <a:pPr marL="0" lvl="1" indent="0" algn="l">
              <a:defRPr lang="ru-ru"/>
            </a:pP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выдающий наряд,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определяет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необходимость и возможность безопасного выполнения работы.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0" t="21500" r="6063" b="6722"/>
          <a:stretch/>
        </p:blipFill>
        <p:spPr>
          <a:xfrm>
            <a:off x="15370" y="16700"/>
            <a:ext cx="9128630" cy="68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165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SimSun</vt:lpstr>
      <vt:lpstr>Arial</vt:lpstr>
      <vt:lpstr>Arial Black</vt:lpstr>
      <vt:lpstr>Times New Roman</vt:lpstr>
      <vt:lpstr>Оформление по умолчанию</vt:lpstr>
      <vt:lpstr>19_Presentation</vt:lpstr>
      <vt:lpstr>24_Presentation</vt:lpstr>
      <vt:lpstr>16_Presentation</vt:lpstr>
      <vt:lpstr>17_Presentation</vt:lpstr>
      <vt:lpstr>22_Presentation</vt:lpstr>
      <vt:lpstr>23_Presentation</vt:lpstr>
      <vt:lpstr>26_Presentation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148</cp:revision>
  <dcterms:created xsi:type="dcterms:W3CDTF">2003-11-18T14:40:54Z</dcterms:created>
  <dcterms:modified xsi:type="dcterms:W3CDTF">2020-08-08T08:18:27Z</dcterms:modified>
</cp:coreProperties>
</file>